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54.xml.rels" ContentType="application/vnd.openxmlformats-package.relationships+xml"/>
  <Override PartName="/ppt/slides/_rels/slide69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5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3BFF4A-86C4-4FE7-B11D-89837AED2C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C149D4-BEE9-447E-8C33-ACEFDEFB3FE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B0920F-7686-4819-86CA-EA63EC6279C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240629-412A-4F90-94C8-E5AAB1FB855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5C942A-546B-4A62-AE61-D3CE1C26260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794AE1-92A2-48EA-BA59-5C162A54B98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09EA09-10E3-4715-95D4-152FC6F7E63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79D937-BDE0-4373-817D-9754F22C6A9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9195A7-A84F-450E-9AFB-0FE9C3192E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EA033E-F9DE-4D35-B183-549440324F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A11767-8BAD-46F3-BDB3-A58B93A8C8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580D1F-A8AE-4721-84F8-74AA3E3E864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C98F14B-C461-4AB9-A667-70ACE256D85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98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9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301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2024-08-28T10:11:18Z</dcterms:modified>
  <cp:revision>81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